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58" r:id="rId5"/>
    <p:sldId id="259" r:id="rId6"/>
    <p:sldId id="260" r:id="rId7"/>
    <p:sldId id="261" r:id="rId8"/>
    <p:sldId id="265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Planning a Successful School Event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We want you to succeed!!!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" y="2563433"/>
            <a:ext cx="1950608" cy="22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to remember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Pre-sell wristbands or tickets for your event</a:t>
            </a:r>
          </a:p>
          <a:p>
            <a:r>
              <a:rPr lang="en-CA" dirty="0" smtClean="0"/>
              <a:t>Make sure parent consent forms are signed prior to event day</a:t>
            </a:r>
          </a:p>
          <a:p>
            <a:r>
              <a:rPr lang="en-CA" dirty="0" smtClean="0"/>
              <a:t>Advertise your event! Photos of the equipment helps to generate excitement.</a:t>
            </a:r>
          </a:p>
          <a:p>
            <a:r>
              <a:rPr lang="en-CA" dirty="0" smtClean="0"/>
              <a:t>Your supplier is a valuable resource, use their knowledge to increase yours</a:t>
            </a:r>
          </a:p>
          <a:p>
            <a:r>
              <a:rPr lang="en-CA" dirty="0" smtClean="0"/>
              <a:t>The day will be hectic, be prepared</a:t>
            </a:r>
          </a:p>
          <a:p>
            <a:r>
              <a:rPr lang="en-CA" dirty="0" smtClean="0"/>
              <a:t>Delegate, delegate, delegate</a:t>
            </a:r>
          </a:p>
          <a:p>
            <a:r>
              <a:rPr lang="en-CA" dirty="0" smtClean="0"/>
              <a:t>Have fun!!!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05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of school fun fairs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Raising funds for the school</a:t>
            </a:r>
          </a:p>
          <a:p>
            <a:r>
              <a:rPr lang="en-CA" dirty="0" smtClean="0"/>
              <a:t>Enhance school spirit</a:t>
            </a:r>
          </a:p>
          <a:p>
            <a:r>
              <a:rPr lang="en-CA" dirty="0" smtClean="0"/>
              <a:t>with community involvement, build goodwill between school and surrounding community</a:t>
            </a:r>
          </a:p>
          <a:p>
            <a:r>
              <a:rPr lang="en-CA" dirty="0" smtClean="0"/>
              <a:t>Enhance leadership qualities in students</a:t>
            </a:r>
          </a:p>
          <a:p>
            <a:r>
              <a:rPr lang="en-CA" dirty="0" smtClean="0"/>
              <a:t>Upon completion of a successful event, students have a strong sense of accomplishment</a:t>
            </a:r>
          </a:p>
          <a:p>
            <a:r>
              <a:rPr lang="en-CA" dirty="0" smtClean="0"/>
              <a:t>Provides invaluable interaction between staff and students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a date……and a rain 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Remember, most schools will host their fun fair on Thursday or Friday. Selecting another day of the week  may be slightly less expensive.</a:t>
            </a:r>
          </a:p>
          <a:p>
            <a:r>
              <a:rPr lang="en-CA" dirty="0" smtClean="0"/>
              <a:t>Day before a long weekend or PA day?</a:t>
            </a:r>
          </a:p>
          <a:p>
            <a:r>
              <a:rPr lang="en-CA" dirty="0" smtClean="0"/>
              <a:t>If it looks like rain can you go indoors</a:t>
            </a:r>
            <a:r>
              <a:rPr lang="en-CA" dirty="0" smtClean="0"/>
              <a:t>?</a:t>
            </a:r>
          </a:p>
          <a:p>
            <a:r>
              <a:rPr lang="en-CA" dirty="0" smtClean="0"/>
              <a:t>Event times. Allow for set-up, event and tear down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1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a supplier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Be diligent in choosing a company to work with:</a:t>
            </a:r>
          </a:p>
          <a:p>
            <a:pPr marL="0" indent="0">
              <a:buNone/>
            </a:pPr>
            <a:r>
              <a:rPr lang="en-CA" dirty="0" smtClean="0"/>
              <a:t>*Check with your principal or school board office for approved vendors</a:t>
            </a:r>
          </a:p>
          <a:p>
            <a:pPr marL="0" indent="0">
              <a:buNone/>
            </a:pPr>
            <a:r>
              <a:rPr lang="en-CA" dirty="0" smtClean="0"/>
              <a:t>*Make sure all licensing and insurance documents are up to date</a:t>
            </a:r>
          </a:p>
          <a:p>
            <a:pPr marL="0" indent="0">
              <a:buNone/>
            </a:pPr>
            <a:r>
              <a:rPr lang="en-CA" dirty="0" smtClean="0"/>
              <a:t>*Get </a:t>
            </a:r>
            <a:r>
              <a:rPr lang="en-CA" dirty="0" smtClean="0"/>
              <a:t>referrals</a:t>
            </a:r>
          </a:p>
          <a:p>
            <a:pPr marL="0" indent="0">
              <a:buNone/>
            </a:pPr>
            <a:r>
              <a:rPr lang="en-CA" dirty="0" smtClean="0"/>
              <a:t>*obtain a quote with “wish list” items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*upon confirmation, Meet </a:t>
            </a:r>
            <a:r>
              <a:rPr lang="en-CA" dirty="0" smtClean="0"/>
              <a:t>with company </a:t>
            </a:r>
            <a:r>
              <a:rPr lang="en-CA" dirty="0" smtClean="0"/>
              <a:t>representatives (no charge)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504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a supplier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*Obtain a copy of the TSSA (Technical Standards and Safety Authority) operator’s License</a:t>
            </a:r>
          </a:p>
          <a:p>
            <a:pPr marL="0" indent="0">
              <a:buNone/>
            </a:pPr>
            <a:r>
              <a:rPr lang="en-CA" dirty="0" smtClean="0"/>
              <a:t>*Obtain copies of amusement device permits. Each inflatable has it’s own device permit number. Many companies have a </a:t>
            </a:r>
            <a:r>
              <a:rPr lang="en-CA" dirty="0" err="1" smtClean="0"/>
              <a:t>tssa</a:t>
            </a:r>
            <a:r>
              <a:rPr lang="en-CA" dirty="0" smtClean="0"/>
              <a:t> operator’s license, however, they may not have, or only obtain permits for a few items. </a:t>
            </a:r>
          </a:p>
          <a:p>
            <a:pPr marL="0" indent="0">
              <a:buNone/>
            </a:pPr>
            <a:r>
              <a:rPr lang="en-CA" dirty="0" smtClean="0"/>
              <a:t>*obtain a copy of the liability insurance policy. Request that your school be added as additional insured and have a copy sent to you.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97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a supplier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*meet with the owner or event manager:</a:t>
            </a:r>
          </a:p>
          <a:p>
            <a:pPr marL="0" indent="0">
              <a:buNone/>
            </a:pPr>
            <a:r>
              <a:rPr lang="en-CA" dirty="0" smtClean="0"/>
              <a:t>Ask about staff training, safety policies, equipment, event procedures, references</a:t>
            </a:r>
          </a:p>
          <a:p>
            <a:pPr marL="0" indent="0">
              <a:buNone/>
            </a:pPr>
            <a:r>
              <a:rPr lang="en-CA" dirty="0" smtClean="0"/>
              <a:t>*Ask about staffing at events. Many companies will do a “drop and run” to cut costs, leaving school volunteers and students to set up. Not only is this unsafe, it is against the guidelines of the </a:t>
            </a:r>
            <a:r>
              <a:rPr lang="en-CA" dirty="0" err="1" smtClean="0"/>
              <a:t>tssa</a:t>
            </a:r>
            <a:r>
              <a:rPr lang="en-CA" dirty="0" smtClean="0"/>
              <a:t> and therefore classified as illegal. A reputable company will set-up, supervise and tear down their own equipment.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45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your equipment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How many people will attend your event?</a:t>
            </a:r>
          </a:p>
          <a:p>
            <a:r>
              <a:rPr lang="en-CA" dirty="0" smtClean="0"/>
              <a:t>Age breakdown?</a:t>
            </a:r>
          </a:p>
          <a:p>
            <a:r>
              <a:rPr lang="en-CA" dirty="0" smtClean="0"/>
              <a:t>Theme vs no theme</a:t>
            </a:r>
          </a:p>
          <a:p>
            <a:r>
              <a:rPr lang="en-CA" dirty="0" smtClean="0"/>
              <a:t>Get input from your supplier</a:t>
            </a:r>
          </a:p>
          <a:p>
            <a:r>
              <a:rPr lang="en-CA" dirty="0" smtClean="0"/>
              <a:t>Fundraiser vs fun day</a:t>
            </a:r>
          </a:p>
          <a:p>
            <a:r>
              <a:rPr lang="en-CA" dirty="0" smtClean="0"/>
              <a:t>School only vs community involvement</a:t>
            </a:r>
          </a:p>
          <a:p>
            <a:r>
              <a:rPr lang="en-CA" dirty="0" smtClean="0"/>
              <a:t>Budget!!!! sponsorships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4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Site inspection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Meet with your supplier’s event specialist or manager to go over your equipment’s location, access to your field, timing,  any special instructions (sandbags only, sprinkler locations, etc.)</a:t>
            </a:r>
          </a:p>
          <a:p>
            <a:r>
              <a:rPr lang="en-CA" dirty="0" smtClean="0"/>
              <a:t>Get a site plan!! Make sure you receive a copy well in advance of your event.</a:t>
            </a:r>
          </a:p>
          <a:p>
            <a:r>
              <a:rPr lang="en-CA" dirty="0" smtClean="0"/>
              <a:t>This is the time to discuss a rain plan. What will fit indoors? Can you substitute items? Power?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1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volunteers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Mature, responsible and attentive</a:t>
            </a:r>
          </a:p>
          <a:p>
            <a:r>
              <a:rPr lang="en-CA" dirty="0" smtClean="0"/>
              <a:t>Able to commit to the full event or have replacements</a:t>
            </a:r>
          </a:p>
          <a:p>
            <a:r>
              <a:rPr lang="en-CA" dirty="0" smtClean="0"/>
              <a:t>Must be trained if assisting with </a:t>
            </a:r>
            <a:r>
              <a:rPr lang="en-CA" dirty="0" err="1" smtClean="0"/>
              <a:t>tssa</a:t>
            </a:r>
            <a:r>
              <a:rPr lang="en-CA" dirty="0" smtClean="0"/>
              <a:t> licensed items</a:t>
            </a:r>
          </a:p>
          <a:p>
            <a:r>
              <a:rPr lang="en-CA" dirty="0" smtClean="0"/>
              <a:t>Never expected to assist in the set-up or teardown of </a:t>
            </a:r>
            <a:r>
              <a:rPr lang="en-CA" dirty="0" smtClean="0"/>
              <a:t>equipment</a:t>
            </a:r>
          </a:p>
          <a:p>
            <a:r>
              <a:rPr lang="en-CA" dirty="0" smtClean="0"/>
              <a:t>High school students need volunteer hours!!</a:t>
            </a:r>
          </a:p>
          <a:p>
            <a:r>
              <a:rPr lang="en-CA" dirty="0" smtClean="0"/>
              <a:t>Use a sign in/sign out sheet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6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</TotalTime>
  <Words>589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Planning a Successful School Event</vt:lpstr>
      <vt:lpstr>Benefits of school fun fairs</vt:lpstr>
      <vt:lpstr>Choose a date……and a rain date</vt:lpstr>
      <vt:lpstr>Choose a supplier</vt:lpstr>
      <vt:lpstr>Choose a supplier 2</vt:lpstr>
      <vt:lpstr>Choose a supplier 3</vt:lpstr>
      <vt:lpstr>Choose your equipment</vt:lpstr>
      <vt:lpstr>Site inspection</vt:lpstr>
      <vt:lpstr>volunteers</vt:lpstr>
      <vt:lpstr>Things to remember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 Successful School Event</dc:title>
  <dc:creator>main event</dc:creator>
  <cp:lastModifiedBy>main event</cp:lastModifiedBy>
  <cp:revision>11</cp:revision>
  <dcterms:created xsi:type="dcterms:W3CDTF">2017-10-24T19:11:31Z</dcterms:created>
  <dcterms:modified xsi:type="dcterms:W3CDTF">2017-10-26T13:24:26Z</dcterms:modified>
</cp:coreProperties>
</file>